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-220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DC0C2-9826-44E1-95B6-30D60BD773F8}" type="datetimeFigureOut">
              <a:rPr lang="en-US" smtClean="0"/>
              <a:pPr/>
              <a:t>10/7/2024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BBF8F-AE74-4570-B26A-C58037586EA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DC0C2-9826-44E1-95B6-30D60BD773F8}" type="datetimeFigureOut">
              <a:rPr lang="en-US" smtClean="0"/>
              <a:pPr/>
              <a:t>10/7/2024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BBF8F-AE74-4570-B26A-C58037586EA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DC0C2-9826-44E1-95B6-30D60BD773F8}" type="datetimeFigureOut">
              <a:rPr lang="en-US" smtClean="0"/>
              <a:pPr/>
              <a:t>10/7/2024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BBF8F-AE74-4570-B26A-C58037586EA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DC0C2-9826-44E1-95B6-30D60BD773F8}" type="datetimeFigureOut">
              <a:rPr lang="en-US" smtClean="0"/>
              <a:pPr/>
              <a:t>10/7/2024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BBF8F-AE74-4570-B26A-C58037586EA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DC0C2-9826-44E1-95B6-30D60BD773F8}" type="datetimeFigureOut">
              <a:rPr lang="en-US" smtClean="0"/>
              <a:pPr/>
              <a:t>10/7/2024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BBF8F-AE74-4570-B26A-C58037586EA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DC0C2-9826-44E1-95B6-30D60BD773F8}" type="datetimeFigureOut">
              <a:rPr lang="en-US" smtClean="0"/>
              <a:pPr/>
              <a:t>10/7/2024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BBF8F-AE74-4570-B26A-C58037586EA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DC0C2-9826-44E1-95B6-30D60BD773F8}" type="datetimeFigureOut">
              <a:rPr lang="en-US" smtClean="0"/>
              <a:pPr/>
              <a:t>10/7/2024</a:t>
            </a:fld>
            <a:endParaRPr 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BBF8F-AE74-4570-B26A-C58037586EA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DC0C2-9826-44E1-95B6-30D60BD773F8}" type="datetimeFigureOut">
              <a:rPr lang="en-US" smtClean="0"/>
              <a:pPr/>
              <a:t>10/7/2024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BBF8F-AE74-4570-B26A-C58037586EA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DC0C2-9826-44E1-95B6-30D60BD773F8}" type="datetimeFigureOut">
              <a:rPr lang="en-US" smtClean="0"/>
              <a:pPr/>
              <a:t>10/7/2024</a:t>
            </a:fld>
            <a:endParaRPr lang="en-US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BBF8F-AE74-4570-B26A-C58037586EA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DC0C2-9826-44E1-95B6-30D60BD773F8}" type="datetimeFigureOut">
              <a:rPr lang="en-US" smtClean="0"/>
              <a:pPr/>
              <a:t>10/7/2024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BBF8F-AE74-4570-B26A-C58037586EA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DC0C2-9826-44E1-95B6-30D60BD773F8}" type="datetimeFigureOut">
              <a:rPr lang="en-US" smtClean="0"/>
              <a:pPr/>
              <a:t>10/7/2024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BBF8F-AE74-4570-B26A-C58037586EA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DC0C2-9826-44E1-95B6-30D60BD773F8}" type="datetimeFigureOut">
              <a:rPr lang="en-US" smtClean="0"/>
              <a:pPr/>
              <a:t>10/7/2024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4BBF8F-AE74-4570-B26A-C58037586EA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1835696" y="260648"/>
            <a:ext cx="6336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mtClean="0"/>
              <a:t>Beispielrechnung</a:t>
            </a:r>
            <a:r>
              <a:rPr lang="de-DE" smtClean="0"/>
              <a:t>/-angebot Vonovia-abacus bidi-Ladesystem</a:t>
            </a:r>
            <a:endParaRPr lang="de-DE" smtClean="0"/>
          </a:p>
          <a:p>
            <a:endParaRPr lang="en-US"/>
          </a:p>
        </p:txBody>
      </p:sp>
      <p:sp>
        <p:nvSpPr>
          <p:cNvPr id="5" name="Textfeld 4"/>
          <p:cNvSpPr txBox="1"/>
          <p:nvPr/>
        </p:nvSpPr>
        <p:spPr>
          <a:xfrm>
            <a:off x="323528" y="764704"/>
            <a:ext cx="864096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smtClean="0"/>
              <a:t>Installation von HAK zur Garage mit Wandlerschrank und Wallboxanbringung: 2500€/Ladepunkt, davon 1000€ bei Systemabnahme </a:t>
            </a:r>
            <a:r>
              <a:rPr lang="de-DE" sz="1600" smtClean="0"/>
              <a:t>und </a:t>
            </a:r>
            <a:r>
              <a:rPr lang="de-DE" sz="1600" smtClean="0"/>
              <a:t>12,5€/</a:t>
            </a:r>
            <a:r>
              <a:rPr lang="de-DE" sz="1600" smtClean="0"/>
              <a:t>M auf 10 Jahre, </a:t>
            </a:r>
            <a:r>
              <a:rPr lang="de-DE" sz="1600" smtClean="0"/>
              <a:t>zzgl </a:t>
            </a:r>
            <a:r>
              <a:rPr lang="de-DE" sz="1600" smtClean="0"/>
              <a:t>10€ Monatspauschale </a:t>
            </a:r>
            <a:r>
              <a:rPr lang="de-DE" sz="1600" smtClean="0"/>
              <a:t>an abacus für Last/Schieflastmanagement </a:t>
            </a:r>
            <a:r>
              <a:rPr lang="de-DE" sz="1600" smtClean="0"/>
              <a:t>und </a:t>
            </a:r>
            <a:r>
              <a:rPr lang="de-DE" sz="1600" smtClean="0"/>
              <a:t>Abrechnungsdatenaggregation ab und solange das System genutzt wird, dh es fallen keine Nutzungsgebühren an, solange der Stellplatznutzer nicht auf ein EV umgestiegen ist.</a:t>
            </a:r>
            <a:endParaRPr lang="de-DE" sz="1600" smtClean="0"/>
          </a:p>
          <a:p>
            <a:endParaRPr lang="de-DE" sz="1600" smtClean="0"/>
          </a:p>
          <a:p>
            <a:r>
              <a:rPr lang="de-DE" sz="1600" smtClean="0"/>
              <a:t>Subvention seitens NRW je Ladepunkt für Grossunternehmen: 500€</a:t>
            </a:r>
          </a:p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79</Words>
  <Application>Microsoft Office PowerPoint</Application>
  <PresentationFormat>Bildschirmpräsentation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Larissa-Design</vt:lpstr>
      <vt:lpstr>Folie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Markus Ulrich</dc:creator>
  <cp:lastModifiedBy>Markus Ulrich</cp:lastModifiedBy>
  <cp:revision>101</cp:revision>
  <dcterms:created xsi:type="dcterms:W3CDTF">2024-10-06T23:14:56Z</dcterms:created>
  <dcterms:modified xsi:type="dcterms:W3CDTF">2024-10-07T19:43:06Z</dcterms:modified>
</cp:coreProperties>
</file>